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>
        <p:scale>
          <a:sx n="75" d="100"/>
          <a:sy n="75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B79F4-C708-4163-84AA-48B3949C2CAF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D9F1B-AD9B-4932-8211-9E508D459F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12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D9F1B-AD9B-4932-8211-9E508D459FE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548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27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265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15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71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50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29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57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98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920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13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552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DB4D-36EC-4184-B889-07B7BE317BA6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62BB-C092-4B83-AE63-1752FD0BDE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21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What I think NDN can be worked 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104321016</a:t>
            </a:r>
          </a:p>
          <a:p>
            <a:r>
              <a:rPr lang="zh-TW" altLang="en-US" dirty="0" smtClean="0"/>
              <a:t>朱</a:t>
            </a:r>
            <a:r>
              <a:rPr lang="zh-TW" altLang="en-US" dirty="0"/>
              <a:t>璟忻</a:t>
            </a:r>
          </a:p>
        </p:txBody>
      </p:sp>
    </p:spTree>
    <p:extLst>
      <p:ext uri="{BB962C8B-B14F-4D97-AF65-F5344CB8AC3E}">
        <p14:creationId xmlns:p14="http://schemas.microsoft.com/office/powerpoint/2010/main" val="63424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Inspiration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Live broadcast</a:t>
            </a:r>
          </a:p>
          <a:p>
            <a:r>
              <a:rPr lang="en-US" altLang="zh-TW" dirty="0" smtClean="0"/>
              <a:t>Subtitles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24188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The Salome </a:t>
            </a:r>
            <a:r>
              <a:rPr lang="en-US" altLang="zh-TW" dirty="0" err="1"/>
              <a:t>Experience:Opera</a:t>
            </a:r>
            <a:r>
              <a:rPr lang="en-US" altLang="zh-TW" dirty="0"/>
              <a:t> Live Streaming and </a:t>
            </a:r>
            <a:r>
              <a:rPr lang="en-US" altLang="zh-TW" dirty="0" smtClean="0"/>
              <a:t>Beyond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Android App </a:t>
            </a:r>
            <a:r>
              <a:rPr lang="en-US" altLang="zh-TW" dirty="0" smtClean="0"/>
              <a:t>: “Don’t </a:t>
            </a:r>
            <a:r>
              <a:rPr lang="en-US" altLang="zh-TW" dirty="0"/>
              <a:t>Miss the </a:t>
            </a:r>
            <a:r>
              <a:rPr lang="en-US" altLang="zh-TW" dirty="0" smtClean="0"/>
              <a:t>Buffet”</a:t>
            </a:r>
          </a:p>
          <a:p>
            <a:r>
              <a:rPr lang="en-US" altLang="zh-TW" dirty="0"/>
              <a:t>Second </a:t>
            </a:r>
            <a:r>
              <a:rPr lang="en-US" altLang="zh-TW" dirty="0" smtClean="0"/>
              <a:t>Screen</a:t>
            </a:r>
          </a:p>
          <a:p>
            <a:r>
              <a:rPr lang="en-US" altLang="zh-TW" dirty="0" err="1" smtClean="0"/>
              <a:t>ZoomPad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63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305675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58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862013"/>
            <a:ext cx="7019925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62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NDN Application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Music Festivals </a:t>
            </a:r>
            <a:r>
              <a:rPr lang="en-US" altLang="zh-TW" dirty="0"/>
              <a:t>take place in the </a:t>
            </a:r>
            <a:r>
              <a:rPr lang="en-US" altLang="zh-TW" dirty="0" smtClean="0"/>
              <a:t>manors</a:t>
            </a:r>
          </a:p>
          <a:p>
            <a:r>
              <a:rPr lang="en-US" altLang="zh-TW" dirty="0"/>
              <a:t>Know the summaries of </a:t>
            </a:r>
            <a:r>
              <a:rPr lang="en-US" altLang="zh-TW" dirty="0" smtClean="0"/>
              <a:t>parts </a:t>
            </a:r>
            <a:r>
              <a:rPr lang="en-US" altLang="zh-TW" dirty="0"/>
              <a:t>of </a:t>
            </a:r>
            <a:r>
              <a:rPr lang="en-US" altLang="zh-TW" dirty="0" smtClean="0"/>
              <a:t>the performance wherever you are.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1719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I’ll do next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Using AR to see the subtitles is an interesting idea.</a:t>
            </a:r>
          </a:p>
          <a:p>
            <a:r>
              <a:rPr lang="en-US" altLang="zh-TW" dirty="0" smtClean="0"/>
              <a:t>Is there any method that I </a:t>
            </a:r>
            <a:r>
              <a:rPr lang="en-US" altLang="zh-TW" dirty="0"/>
              <a:t>can detect the </a:t>
            </a:r>
            <a:r>
              <a:rPr lang="en-US" altLang="zh-TW" dirty="0" smtClean="0"/>
              <a:t>rhythm and then know </a:t>
            </a:r>
            <a:r>
              <a:rPr lang="en-US" altLang="zh-TW" smtClean="0"/>
              <a:t>the name of the song?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047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67544" y="28529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6600" smtClean="0"/>
              <a:t>Thank you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8328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93</Words>
  <Application>Microsoft Office PowerPoint</Application>
  <PresentationFormat>如螢幕大小 (4:3)</PresentationFormat>
  <Paragraphs>18</Paragraphs>
  <Slides>8</Slides>
  <Notes>1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What I think NDN can be worked on</vt:lpstr>
      <vt:lpstr>Inspiration</vt:lpstr>
      <vt:lpstr>The Salome Experience:Opera Live Streaming and Beyond</vt:lpstr>
      <vt:lpstr>PowerPoint 簡報</vt:lpstr>
      <vt:lpstr>PowerPoint 簡報</vt:lpstr>
      <vt:lpstr>NDN Application</vt:lpstr>
      <vt:lpstr>What I’ll do next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17</cp:revision>
  <dcterms:created xsi:type="dcterms:W3CDTF">2017-10-24T08:25:18Z</dcterms:created>
  <dcterms:modified xsi:type="dcterms:W3CDTF">2017-11-21T09:01:04Z</dcterms:modified>
</cp:coreProperties>
</file>